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B336-048C-4498-B91B-C912546BEFD1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9FDE-6FFE-4767-8C15-3838F3DD1C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9FDE-6FFE-4767-8C15-3838F3DD1C8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Клубные формирования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Лозновский</a:t>
            </a:r>
            <a:r>
              <a:rPr lang="ru-RU" dirty="0" smtClean="0"/>
              <a:t> ЦСДК</a:t>
            </a:r>
            <a:endParaRPr lang="ru-RU" dirty="0"/>
          </a:p>
        </p:txBody>
      </p:sp>
      <p:pic>
        <p:nvPicPr>
          <p:cNvPr id="4" name="Рисунок 3" descr="image-2021-07-13 10_31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00050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    </a:t>
            </a:r>
            <a:r>
              <a:rPr lang="ru-RU" sz="5400" b="1" dirty="0" err="1" smtClean="0"/>
              <a:t>Лозновский</a:t>
            </a:r>
            <a:r>
              <a:rPr lang="ru-RU" sz="5400" b="1" dirty="0" smtClean="0"/>
              <a:t> ЦСДК</a:t>
            </a:r>
          </a:p>
          <a:p>
            <a:r>
              <a:rPr lang="ru-RU" sz="5400" b="1" dirty="0" smtClean="0"/>
              <a:t>Клубные формирования </a:t>
            </a:r>
            <a:endParaRPr lang="ru-R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«Я И ВРЕМЯ»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нравственно-правовой </a:t>
            </a:r>
            <a:r>
              <a:rPr lang="ru-RU" b="1" dirty="0" smtClean="0"/>
              <a:t>клуб</a:t>
            </a:r>
            <a:endParaRPr lang="ru-RU" b="1" dirty="0"/>
          </a:p>
        </p:txBody>
      </p:sp>
      <p:pic>
        <p:nvPicPr>
          <p:cNvPr id="4" name="Содержимое 3" descr="Cvy2-OqiW7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600200"/>
            <a:ext cx="8072494" cy="5257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«ЛИДЕР» клуб любителей настольных игр</a:t>
            </a:r>
            <a:endParaRPr lang="ru-RU" b="1" dirty="0"/>
          </a:p>
        </p:txBody>
      </p:sp>
      <p:pic>
        <p:nvPicPr>
          <p:cNvPr id="4" name="Содержимое 3" descr="N1tSZWENgI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14752"/>
            <a:ext cx="4009384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sOqku1_bx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14752"/>
            <a:ext cx="471490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qKnAuTiv-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357298"/>
            <a:ext cx="41312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7nq7WqJhT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357298"/>
            <a:ext cx="428628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«РЯБИНУШКА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клуб семьи</a:t>
            </a:r>
            <a:endParaRPr lang="ru-RU" b="1" dirty="0"/>
          </a:p>
        </p:txBody>
      </p:sp>
      <p:pic>
        <p:nvPicPr>
          <p:cNvPr id="4" name="Содержимое 3" descr="Клуб семьи Рябин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332" y="1600200"/>
            <a:ext cx="6261336" cy="4708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«ЗАТЕЙНИК»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клуб </a:t>
            </a:r>
            <a:r>
              <a:rPr lang="ru-RU" dirty="0" smtClean="0"/>
              <a:t>выходного дня</a:t>
            </a:r>
            <a:endParaRPr lang="ru-RU" dirty="0"/>
          </a:p>
        </p:txBody>
      </p:sp>
      <p:pic>
        <p:nvPicPr>
          <p:cNvPr id="4" name="Содержимое 3" descr="Клуб выходного дня Затей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58246" cy="5714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Любительское художественное творчество</a:t>
            </a:r>
            <a:endParaRPr lang="ru-RU" sz="2800" b="1" dirty="0"/>
          </a:p>
        </p:txBody>
      </p:sp>
      <p:pic>
        <p:nvPicPr>
          <p:cNvPr id="7" name="Содержимое 6" descr="Танцевальный кружок Капель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428604"/>
            <a:ext cx="47863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пель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86124"/>
            <a:ext cx="4786314" cy="3571876"/>
          </a:xfrm>
          <a:prstGeom prst="rect">
            <a:avLst/>
          </a:prstGeom>
        </p:spPr>
      </p:pic>
      <p:pic>
        <p:nvPicPr>
          <p:cNvPr id="9" name="Рисунок 8" descr="капель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3"/>
            <a:ext cx="4429124" cy="357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928670"/>
            <a:ext cx="3977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«КАПЕЛЬКА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танцевальный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коллектив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«СОЛОВУШКА» вокальный ансамбль</a:t>
            </a:r>
            <a:endParaRPr lang="ru-RU" b="1" dirty="0"/>
          </a:p>
        </p:txBody>
      </p:sp>
      <p:pic>
        <p:nvPicPr>
          <p:cNvPr id="4" name="Содержимое 3" descr="Вокальный ансамбль Солов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Студии декоративно-прикладного творчества </a:t>
            </a:r>
            <a:r>
              <a:rPr lang="ru-RU" b="1" dirty="0" smtClean="0"/>
              <a:t>«</a:t>
            </a:r>
            <a:r>
              <a:rPr lang="ru-RU" b="1" dirty="0" smtClean="0"/>
              <a:t>ВОЛШЕБНЫЕ ФАНТАЗИИ» </a:t>
            </a:r>
            <a:r>
              <a:rPr lang="ru-RU" b="1" dirty="0" smtClean="0"/>
              <a:t>«</a:t>
            </a:r>
            <a:r>
              <a:rPr lang="ru-RU" b="1" dirty="0" smtClean="0"/>
              <a:t>УМЕЛЫЕ РУКИ»</a:t>
            </a:r>
            <a:endParaRPr lang="ru-RU" b="1" dirty="0"/>
          </a:p>
        </p:txBody>
      </p:sp>
      <p:pic>
        <p:nvPicPr>
          <p:cNvPr id="4" name="Содержимое 3" descr="Декоративно - прикладное творчест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500306"/>
            <a:ext cx="407199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500306"/>
            <a:ext cx="442915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«ПАРУС</a:t>
            </a:r>
            <a:r>
              <a:rPr lang="ru-RU" b="1" dirty="0" smtClean="0"/>
              <a:t>» театральный кружок</a:t>
            </a:r>
            <a:endParaRPr lang="ru-RU" b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2000240"/>
            <a:ext cx="5214975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00240"/>
            <a:ext cx="4572032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«КОНФЕТТИ» студия сольного пения</a:t>
            </a:r>
            <a:endParaRPr lang="ru-RU" b="1" dirty="0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4429124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786190"/>
            <a:ext cx="442915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357298"/>
            <a:ext cx="442915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357298"/>
            <a:ext cx="40005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«СЕЛЯНОЧКА» вокальный ансамбль</a:t>
            </a:r>
            <a:endParaRPr lang="ru-RU" b="1" dirty="0"/>
          </a:p>
        </p:txBody>
      </p:sp>
      <p:pic>
        <p:nvPicPr>
          <p:cNvPr id="4" name="Содержимое 3" descr="Вокольный ансамбль Селяночка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9741" y="1600200"/>
            <a:ext cx="6824518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Любительские объединения, клубы по интересам</a:t>
            </a:r>
            <a:endParaRPr lang="ru-RU" b="1" dirty="0"/>
          </a:p>
        </p:txBody>
      </p:sp>
      <p:pic>
        <p:nvPicPr>
          <p:cNvPr id="4" name="Содержимое 3" descr="Клуб народной игры Потеш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6" y="1428736"/>
            <a:ext cx="285752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а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286124"/>
            <a:ext cx="421484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лоу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160394"/>
            <a:ext cx="4274088" cy="369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571612"/>
            <a:ext cx="5500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«ПОТЕШКИ» клуб </a:t>
            </a:r>
            <a:endParaRPr lang="ru-RU" sz="4400" b="1" dirty="0" smtClean="0"/>
          </a:p>
          <a:p>
            <a:r>
              <a:rPr lang="ru-RU" sz="4400" b="1" dirty="0" smtClean="0"/>
              <a:t>народной </a:t>
            </a:r>
            <a:r>
              <a:rPr lang="ru-RU" sz="4400" b="1" dirty="0" smtClean="0"/>
              <a:t>игры</a:t>
            </a:r>
            <a:endParaRPr lang="ru-RU"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b="1" dirty="0" smtClean="0"/>
              <a:t>«ПОДВИГ»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патриотический </a:t>
            </a:r>
            <a:r>
              <a:rPr lang="ru-RU" b="1" dirty="0" smtClean="0"/>
              <a:t>клуб</a:t>
            </a:r>
            <a:endParaRPr lang="ru-RU" b="1" dirty="0"/>
          </a:p>
        </p:txBody>
      </p:sp>
      <p:pic>
        <p:nvPicPr>
          <p:cNvPr id="4" name="Содержимое 3" descr="Патриотический клуб Подвиг 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02242"/>
            <a:ext cx="4714908" cy="384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Патриотический клуб Подви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496"/>
            <a:ext cx="3643306" cy="400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85</Words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Клубные формирования</vt:lpstr>
      <vt:lpstr>Любительское художественное творчество</vt:lpstr>
      <vt:lpstr>«СОЛОВУШКА» вокальный ансамбль</vt:lpstr>
      <vt:lpstr>Студии декоративно-прикладного творчества «ВОЛШЕБНЫЕ ФАНТАЗИИ» «УМЕЛЫЕ РУКИ»</vt:lpstr>
      <vt:lpstr>«ПАРУС» театральный кружок</vt:lpstr>
      <vt:lpstr>«КОНФЕТТИ» студия сольного пения</vt:lpstr>
      <vt:lpstr>«СЕЛЯНОЧКА» вокальный ансамбль</vt:lpstr>
      <vt:lpstr>Любительские объединения, клубы по интересам</vt:lpstr>
      <vt:lpstr>«ПОДВИГ»  патриотический клуб</vt:lpstr>
      <vt:lpstr>«Я И ВРЕМЯ»  нравственно-правовой клуб</vt:lpstr>
      <vt:lpstr>«ЛИДЕР» клуб любителей настольных игр</vt:lpstr>
      <vt:lpstr>«РЯБИНУШКА»  клуб семьи</vt:lpstr>
      <vt:lpstr>«ЗАТЕЙНИК»  клуб выходного дня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Клубные формирования</dc:title>
  <dc:creator>Круб-лозное</dc:creator>
  <cp:lastModifiedBy>Круб-лозное</cp:lastModifiedBy>
  <cp:revision>13</cp:revision>
  <dcterms:created xsi:type="dcterms:W3CDTF">2021-08-26T10:07:31Z</dcterms:created>
  <dcterms:modified xsi:type="dcterms:W3CDTF">2021-08-26T18:07:41Z</dcterms:modified>
</cp:coreProperties>
</file>